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7" r:id="rId5"/>
    <p:sldMasterId id="2147483661" r:id="rId6"/>
  </p:sldMasterIdLst>
  <p:notesMasterIdLst>
    <p:notesMasterId r:id="rId12"/>
  </p:notesMasterIdLst>
  <p:sldIdLst>
    <p:sldId id="257" r:id="rId7"/>
    <p:sldId id="279" r:id="rId8"/>
    <p:sldId id="295" r:id="rId9"/>
    <p:sldId id="297" r:id="rId10"/>
    <p:sldId id="298" r:id="rId11"/>
  </p:sldIdLst>
  <p:sldSz cx="20104100" cy="11309350"/>
  <p:notesSz cx="20104100" cy="1130935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4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13"/>
  </p:normalViewPr>
  <p:slideViewPr>
    <p:cSldViewPr showGuides="1">
      <p:cViewPr varScale="1">
        <p:scale>
          <a:sx n="53" d="100"/>
          <a:sy n="53" d="100"/>
        </p:scale>
        <p:origin x="68" y="1124"/>
      </p:cViewPr>
      <p:guideLst>
        <p:guide orient="horz" pos="2924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20.xml"/><Relationship Id="rId18" Type="http://schemas.openxmlformats.org/officeDocument/2006/relationships/customXml" Target="../customXml/item3.xml"/><Relationship Id="rId17" Type="http://schemas.openxmlformats.org/officeDocument/2006/relationships/customXml" Target="../customXml/item2.xml"/><Relationship Id="rId16" Type="http://schemas.openxmlformats.org/officeDocument/2006/relationships/customXml" Target="../customXml/item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ED07E-3294-5845-9EA5-E32D2E20151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87780-8D69-2B43-96C1-2ED3DFF1769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pic>
        <p:nvPicPr>
          <p:cNvPr id="6" name="Picture 5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3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1382713" y="4520206"/>
            <a:ext cx="17338675" cy="2185987"/>
          </a:xfrm>
          <a:prstGeom prst="rect">
            <a:avLst/>
          </a:prstGeom>
        </p:spPr>
        <p:txBody>
          <a:bodyPr anchor="ctr"/>
          <a:lstStyle>
            <a:lvl1pPr algn="ctr">
              <a:defRPr sz="1345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3125" y="0"/>
            <a:ext cx="5150963" cy="2454276"/>
          </a:xfrm>
          <a:custGeom>
            <a:avLst/>
            <a:gdLst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5638800 w 5638800"/>
              <a:gd name="connsiteY2" fmla="*/ 3124200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-1" fmla="*/ 0 w 5638800"/>
              <a:gd name="connsiteY0-2" fmla="*/ 0 h 3124200"/>
              <a:gd name="connsiteX1-3" fmla="*/ 5638800 w 5638800"/>
              <a:gd name="connsiteY1-4" fmla="*/ 0 h 3124200"/>
              <a:gd name="connsiteX2-5" fmla="*/ 2803002 w 5638800"/>
              <a:gd name="connsiteY2-6" fmla="*/ 1631065 h 3124200"/>
              <a:gd name="connsiteX3-7" fmla="*/ 0 w 5638800"/>
              <a:gd name="connsiteY3-8" fmla="*/ 3124200 h 3124200"/>
              <a:gd name="connsiteX4-9" fmla="*/ 0 w 5638800"/>
              <a:gd name="connsiteY4-10" fmla="*/ 0 h 3124200"/>
              <a:gd name="connsiteX0-11" fmla="*/ 0 w 6113362"/>
              <a:gd name="connsiteY0-12" fmla="*/ 0 h 3124200"/>
              <a:gd name="connsiteX1-13" fmla="*/ 6113362 w 6113362"/>
              <a:gd name="connsiteY1-14" fmla="*/ 0 h 3124200"/>
              <a:gd name="connsiteX2-15" fmla="*/ 2803002 w 6113362"/>
              <a:gd name="connsiteY2-16" fmla="*/ 1631065 h 3124200"/>
              <a:gd name="connsiteX3-17" fmla="*/ 0 w 6113362"/>
              <a:gd name="connsiteY3-18" fmla="*/ 3124200 h 3124200"/>
              <a:gd name="connsiteX4-19" fmla="*/ 0 w 6113362"/>
              <a:gd name="connsiteY4-20" fmla="*/ 0 h 3124200"/>
              <a:gd name="connsiteX0-21" fmla="*/ 0 w 6368005"/>
              <a:gd name="connsiteY0-22" fmla="*/ 0 h 3124200"/>
              <a:gd name="connsiteX1-23" fmla="*/ 6368005 w 6368005"/>
              <a:gd name="connsiteY1-24" fmla="*/ 11575 h 3124200"/>
              <a:gd name="connsiteX2-25" fmla="*/ 2803002 w 6368005"/>
              <a:gd name="connsiteY2-26" fmla="*/ 1631065 h 3124200"/>
              <a:gd name="connsiteX3-27" fmla="*/ 0 w 6368005"/>
              <a:gd name="connsiteY3-28" fmla="*/ 3124200 h 3124200"/>
              <a:gd name="connsiteX4-29" fmla="*/ 0 w 6368005"/>
              <a:gd name="connsiteY4-30" fmla="*/ 0 h 3124200"/>
              <a:gd name="connsiteX0-31" fmla="*/ 0 w 6275407"/>
              <a:gd name="connsiteY0-32" fmla="*/ 0 h 3124200"/>
              <a:gd name="connsiteX1-33" fmla="*/ 6275407 w 6275407"/>
              <a:gd name="connsiteY1-34" fmla="*/ 11575 h 3124200"/>
              <a:gd name="connsiteX2-35" fmla="*/ 2803002 w 6275407"/>
              <a:gd name="connsiteY2-36" fmla="*/ 1631065 h 3124200"/>
              <a:gd name="connsiteX3-37" fmla="*/ 0 w 6275407"/>
              <a:gd name="connsiteY3-38" fmla="*/ 3124200 h 3124200"/>
              <a:gd name="connsiteX4-39" fmla="*/ 0 w 6275407"/>
              <a:gd name="connsiteY4-40" fmla="*/ 0 h 3124200"/>
              <a:gd name="connsiteX0-41" fmla="*/ 17253 w 6292660"/>
              <a:gd name="connsiteY0-42" fmla="*/ 0 h 2468593"/>
              <a:gd name="connsiteX1-43" fmla="*/ 6292660 w 6292660"/>
              <a:gd name="connsiteY1-44" fmla="*/ 11575 h 2468593"/>
              <a:gd name="connsiteX2-45" fmla="*/ 2820255 w 6292660"/>
              <a:gd name="connsiteY2-46" fmla="*/ 1631065 h 2468593"/>
              <a:gd name="connsiteX3-47" fmla="*/ 0 w 6292660"/>
              <a:gd name="connsiteY3-48" fmla="*/ 2468593 h 2468593"/>
              <a:gd name="connsiteX4-49" fmla="*/ 17253 w 6292660"/>
              <a:gd name="connsiteY4-50" fmla="*/ 0 h 2468593"/>
              <a:gd name="connsiteX0-51" fmla="*/ 17253 w 6292660"/>
              <a:gd name="connsiteY0-52" fmla="*/ 0 h 2468593"/>
              <a:gd name="connsiteX1-53" fmla="*/ 6292660 w 6292660"/>
              <a:gd name="connsiteY1-54" fmla="*/ 11575 h 2468593"/>
              <a:gd name="connsiteX2-55" fmla="*/ 2820255 w 6292660"/>
              <a:gd name="connsiteY2-56" fmla="*/ 1113480 h 2468593"/>
              <a:gd name="connsiteX3-57" fmla="*/ 0 w 6292660"/>
              <a:gd name="connsiteY3-58" fmla="*/ 2468593 h 2468593"/>
              <a:gd name="connsiteX4-59" fmla="*/ 17253 w 6292660"/>
              <a:gd name="connsiteY4-60" fmla="*/ 0 h 2468593"/>
              <a:gd name="connsiteX0-61" fmla="*/ 17253 w 5205732"/>
              <a:gd name="connsiteY0-62" fmla="*/ 0 h 2468593"/>
              <a:gd name="connsiteX1-63" fmla="*/ 5205732 w 5205732"/>
              <a:gd name="connsiteY1-64" fmla="*/ 11575 h 2468593"/>
              <a:gd name="connsiteX2-65" fmla="*/ 2820255 w 5205732"/>
              <a:gd name="connsiteY2-66" fmla="*/ 1113480 h 2468593"/>
              <a:gd name="connsiteX3-67" fmla="*/ 0 w 5205732"/>
              <a:gd name="connsiteY3-68" fmla="*/ 2468593 h 2468593"/>
              <a:gd name="connsiteX4-69" fmla="*/ 17253 w 5205732"/>
              <a:gd name="connsiteY4-70" fmla="*/ 0 h 2468593"/>
              <a:gd name="connsiteX0-71" fmla="*/ 17253 w 5205732"/>
              <a:gd name="connsiteY0-72" fmla="*/ 0 h 2468593"/>
              <a:gd name="connsiteX1-73" fmla="*/ 5205732 w 5205732"/>
              <a:gd name="connsiteY1-74" fmla="*/ 712615 h 2468593"/>
              <a:gd name="connsiteX2-75" fmla="*/ 2820255 w 5205732"/>
              <a:gd name="connsiteY2-76" fmla="*/ 1113480 h 2468593"/>
              <a:gd name="connsiteX3-77" fmla="*/ 0 w 5205732"/>
              <a:gd name="connsiteY3-78" fmla="*/ 2468593 h 2468593"/>
              <a:gd name="connsiteX4-79" fmla="*/ 17253 w 5205732"/>
              <a:gd name="connsiteY4-80" fmla="*/ 0 h 2468593"/>
              <a:gd name="connsiteX0-81" fmla="*/ 17253 w 5215892"/>
              <a:gd name="connsiteY0-82" fmla="*/ 0 h 2468593"/>
              <a:gd name="connsiteX1-83" fmla="*/ 5215892 w 5215892"/>
              <a:gd name="connsiteY1-84" fmla="*/ 1415 h 2468593"/>
              <a:gd name="connsiteX2-85" fmla="*/ 2820255 w 5215892"/>
              <a:gd name="connsiteY2-86" fmla="*/ 1113480 h 2468593"/>
              <a:gd name="connsiteX3-87" fmla="*/ 0 w 5215892"/>
              <a:gd name="connsiteY3-88" fmla="*/ 2468593 h 2468593"/>
              <a:gd name="connsiteX4-89" fmla="*/ 17253 w 5215892"/>
              <a:gd name="connsiteY4-90" fmla="*/ 0 h 2468593"/>
              <a:gd name="connsiteX0-91" fmla="*/ 17253 w 5164923"/>
              <a:gd name="connsiteY0-92" fmla="*/ 0 h 2468593"/>
              <a:gd name="connsiteX1-93" fmla="*/ 5164923 w 5164923"/>
              <a:gd name="connsiteY1-94" fmla="*/ 1415 h 2468593"/>
              <a:gd name="connsiteX2-95" fmla="*/ 2820255 w 5164923"/>
              <a:gd name="connsiteY2-96" fmla="*/ 1113480 h 2468593"/>
              <a:gd name="connsiteX3-97" fmla="*/ 0 w 5164923"/>
              <a:gd name="connsiteY3-98" fmla="*/ 2468593 h 2468593"/>
              <a:gd name="connsiteX4-99" fmla="*/ 17253 w 5164923"/>
              <a:gd name="connsiteY4-100" fmla="*/ 0 h 2468593"/>
              <a:gd name="connsiteX0-101" fmla="*/ 0 w 5168057"/>
              <a:gd name="connsiteY0-102" fmla="*/ 0 h 2468593"/>
              <a:gd name="connsiteX1-103" fmla="*/ 5168057 w 5168057"/>
              <a:gd name="connsiteY1-104" fmla="*/ 1415 h 2468593"/>
              <a:gd name="connsiteX2-105" fmla="*/ 2823389 w 5168057"/>
              <a:gd name="connsiteY2-106" fmla="*/ 1113480 h 2468593"/>
              <a:gd name="connsiteX3-107" fmla="*/ 3134 w 5168057"/>
              <a:gd name="connsiteY3-108" fmla="*/ 2468593 h 2468593"/>
              <a:gd name="connsiteX4-109" fmla="*/ 0 w 5168057"/>
              <a:gd name="connsiteY4-110" fmla="*/ 0 h 24685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68057" h="2468593">
                <a:moveTo>
                  <a:pt x="0" y="0"/>
                </a:moveTo>
                <a:lnTo>
                  <a:pt x="5168057" y="1415"/>
                </a:lnTo>
                <a:lnTo>
                  <a:pt x="2823389" y="1113480"/>
                </a:lnTo>
                <a:lnTo>
                  <a:pt x="3134" y="2468593"/>
                </a:lnTo>
                <a:cubicBezTo>
                  <a:pt x="2089" y="1645729"/>
                  <a:pt x="1045" y="822864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pic>
        <p:nvPicPr>
          <p:cNvPr id="7" name="Picture 6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3125" y="0"/>
            <a:ext cx="5150963" cy="2454276"/>
          </a:xfrm>
          <a:custGeom>
            <a:avLst/>
            <a:gdLst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5638800 w 5638800"/>
              <a:gd name="connsiteY2" fmla="*/ 3124200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-1" fmla="*/ 0 w 5638800"/>
              <a:gd name="connsiteY0-2" fmla="*/ 0 h 3124200"/>
              <a:gd name="connsiteX1-3" fmla="*/ 5638800 w 5638800"/>
              <a:gd name="connsiteY1-4" fmla="*/ 0 h 3124200"/>
              <a:gd name="connsiteX2-5" fmla="*/ 2803002 w 5638800"/>
              <a:gd name="connsiteY2-6" fmla="*/ 1631065 h 3124200"/>
              <a:gd name="connsiteX3-7" fmla="*/ 0 w 5638800"/>
              <a:gd name="connsiteY3-8" fmla="*/ 3124200 h 3124200"/>
              <a:gd name="connsiteX4-9" fmla="*/ 0 w 5638800"/>
              <a:gd name="connsiteY4-10" fmla="*/ 0 h 3124200"/>
              <a:gd name="connsiteX0-11" fmla="*/ 0 w 6113362"/>
              <a:gd name="connsiteY0-12" fmla="*/ 0 h 3124200"/>
              <a:gd name="connsiteX1-13" fmla="*/ 6113362 w 6113362"/>
              <a:gd name="connsiteY1-14" fmla="*/ 0 h 3124200"/>
              <a:gd name="connsiteX2-15" fmla="*/ 2803002 w 6113362"/>
              <a:gd name="connsiteY2-16" fmla="*/ 1631065 h 3124200"/>
              <a:gd name="connsiteX3-17" fmla="*/ 0 w 6113362"/>
              <a:gd name="connsiteY3-18" fmla="*/ 3124200 h 3124200"/>
              <a:gd name="connsiteX4-19" fmla="*/ 0 w 6113362"/>
              <a:gd name="connsiteY4-20" fmla="*/ 0 h 3124200"/>
              <a:gd name="connsiteX0-21" fmla="*/ 0 w 6368005"/>
              <a:gd name="connsiteY0-22" fmla="*/ 0 h 3124200"/>
              <a:gd name="connsiteX1-23" fmla="*/ 6368005 w 6368005"/>
              <a:gd name="connsiteY1-24" fmla="*/ 11575 h 3124200"/>
              <a:gd name="connsiteX2-25" fmla="*/ 2803002 w 6368005"/>
              <a:gd name="connsiteY2-26" fmla="*/ 1631065 h 3124200"/>
              <a:gd name="connsiteX3-27" fmla="*/ 0 w 6368005"/>
              <a:gd name="connsiteY3-28" fmla="*/ 3124200 h 3124200"/>
              <a:gd name="connsiteX4-29" fmla="*/ 0 w 6368005"/>
              <a:gd name="connsiteY4-30" fmla="*/ 0 h 3124200"/>
              <a:gd name="connsiteX0-31" fmla="*/ 0 w 6275407"/>
              <a:gd name="connsiteY0-32" fmla="*/ 0 h 3124200"/>
              <a:gd name="connsiteX1-33" fmla="*/ 6275407 w 6275407"/>
              <a:gd name="connsiteY1-34" fmla="*/ 11575 h 3124200"/>
              <a:gd name="connsiteX2-35" fmla="*/ 2803002 w 6275407"/>
              <a:gd name="connsiteY2-36" fmla="*/ 1631065 h 3124200"/>
              <a:gd name="connsiteX3-37" fmla="*/ 0 w 6275407"/>
              <a:gd name="connsiteY3-38" fmla="*/ 3124200 h 3124200"/>
              <a:gd name="connsiteX4-39" fmla="*/ 0 w 6275407"/>
              <a:gd name="connsiteY4-40" fmla="*/ 0 h 3124200"/>
              <a:gd name="connsiteX0-41" fmla="*/ 17253 w 6292660"/>
              <a:gd name="connsiteY0-42" fmla="*/ 0 h 2468593"/>
              <a:gd name="connsiteX1-43" fmla="*/ 6292660 w 6292660"/>
              <a:gd name="connsiteY1-44" fmla="*/ 11575 h 2468593"/>
              <a:gd name="connsiteX2-45" fmla="*/ 2820255 w 6292660"/>
              <a:gd name="connsiteY2-46" fmla="*/ 1631065 h 2468593"/>
              <a:gd name="connsiteX3-47" fmla="*/ 0 w 6292660"/>
              <a:gd name="connsiteY3-48" fmla="*/ 2468593 h 2468593"/>
              <a:gd name="connsiteX4-49" fmla="*/ 17253 w 6292660"/>
              <a:gd name="connsiteY4-50" fmla="*/ 0 h 2468593"/>
              <a:gd name="connsiteX0-51" fmla="*/ 17253 w 6292660"/>
              <a:gd name="connsiteY0-52" fmla="*/ 0 h 2468593"/>
              <a:gd name="connsiteX1-53" fmla="*/ 6292660 w 6292660"/>
              <a:gd name="connsiteY1-54" fmla="*/ 11575 h 2468593"/>
              <a:gd name="connsiteX2-55" fmla="*/ 2820255 w 6292660"/>
              <a:gd name="connsiteY2-56" fmla="*/ 1113480 h 2468593"/>
              <a:gd name="connsiteX3-57" fmla="*/ 0 w 6292660"/>
              <a:gd name="connsiteY3-58" fmla="*/ 2468593 h 2468593"/>
              <a:gd name="connsiteX4-59" fmla="*/ 17253 w 6292660"/>
              <a:gd name="connsiteY4-60" fmla="*/ 0 h 2468593"/>
              <a:gd name="connsiteX0-61" fmla="*/ 17253 w 5205732"/>
              <a:gd name="connsiteY0-62" fmla="*/ 0 h 2468593"/>
              <a:gd name="connsiteX1-63" fmla="*/ 5205732 w 5205732"/>
              <a:gd name="connsiteY1-64" fmla="*/ 11575 h 2468593"/>
              <a:gd name="connsiteX2-65" fmla="*/ 2820255 w 5205732"/>
              <a:gd name="connsiteY2-66" fmla="*/ 1113480 h 2468593"/>
              <a:gd name="connsiteX3-67" fmla="*/ 0 w 5205732"/>
              <a:gd name="connsiteY3-68" fmla="*/ 2468593 h 2468593"/>
              <a:gd name="connsiteX4-69" fmla="*/ 17253 w 5205732"/>
              <a:gd name="connsiteY4-70" fmla="*/ 0 h 2468593"/>
              <a:gd name="connsiteX0-71" fmla="*/ 17253 w 5205732"/>
              <a:gd name="connsiteY0-72" fmla="*/ 0 h 2468593"/>
              <a:gd name="connsiteX1-73" fmla="*/ 5205732 w 5205732"/>
              <a:gd name="connsiteY1-74" fmla="*/ 712615 h 2468593"/>
              <a:gd name="connsiteX2-75" fmla="*/ 2820255 w 5205732"/>
              <a:gd name="connsiteY2-76" fmla="*/ 1113480 h 2468593"/>
              <a:gd name="connsiteX3-77" fmla="*/ 0 w 5205732"/>
              <a:gd name="connsiteY3-78" fmla="*/ 2468593 h 2468593"/>
              <a:gd name="connsiteX4-79" fmla="*/ 17253 w 5205732"/>
              <a:gd name="connsiteY4-80" fmla="*/ 0 h 2468593"/>
              <a:gd name="connsiteX0-81" fmla="*/ 17253 w 5215892"/>
              <a:gd name="connsiteY0-82" fmla="*/ 0 h 2468593"/>
              <a:gd name="connsiteX1-83" fmla="*/ 5215892 w 5215892"/>
              <a:gd name="connsiteY1-84" fmla="*/ 1415 h 2468593"/>
              <a:gd name="connsiteX2-85" fmla="*/ 2820255 w 5215892"/>
              <a:gd name="connsiteY2-86" fmla="*/ 1113480 h 2468593"/>
              <a:gd name="connsiteX3-87" fmla="*/ 0 w 5215892"/>
              <a:gd name="connsiteY3-88" fmla="*/ 2468593 h 2468593"/>
              <a:gd name="connsiteX4-89" fmla="*/ 17253 w 5215892"/>
              <a:gd name="connsiteY4-90" fmla="*/ 0 h 2468593"/>
              <a:gd name="connsiteX0-91" fmla="*/ 17253 w 5164923"/>
              <a:gd name="connsiteY0-92" fmla="*/ 0 h 2468593"/>
              <a:gd name="connsiteX1-93" fmla="*/ 5164923 w 5164923"/>
              <a:gd name="connsiteY1-94" fmla="*/ 1415 h 2468593"/>
              <a:gd name="connsiteX2-95" fmla="*/ 2820255 w 5164923"/>
              <a:gd name="connsiteY2-96" fmla="*/ 1113480 h 2468593"/>
              <a:gd name="connsiteX3-97" fmla="*/ 0 w 5164923"/>
              <a:gd name="connsiteY3-98" fmla="*/ 2468593 h 2468593"/>
              <a:gd name="connsiteX4-99" fmla="*/ 17253 w 5164923"/>
              <a:gd name="connsiteY4-100" fmla="*/ 0 h 2468593"/>
              <a:gd name="connsiteX0-101" fmla="*/ 0 w 5168057"/>
              <a:gd name="connsiteY0-102" fmla="*/ 0 h 2468593"/>
              <a:gd name="connsiteX1-103" fmla="*/ 5168057 w 5168057"/>
              <a:gd name="connsiteY1-104" fmla="*/ 1415 h 2468593"/>
              <a:gd name="connsiteX2-105" fmla="*/ 2823389 w 5168057"/>
              <a:gd name="connsiteY2-106" fmla="*/ 1113480 h 2468593"/>
              <a:gd name="connsiteX3-107" fmla="*/ 3134 w 5168057"/>
              <a:gd name="connsiteY3-108" fmla="*/ 2468593 h 2468593"/>
              <a:gd name="connsiteX4-109" fmla="*/ 0 w 5168057"/>
              <a:gd name="connsiteY4-110" fmla="*/ 0 h 24685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68057" h="2468593">
                <a:moveTo>
                  <a:pt x="0" y="0"/>
                </a:moveTo>
                <a:lnTo>
                  <a:pt x="5168057" y="1415"/>
                </a:lnTo>
                <a:lnTo>
                  <a:pt x="2823389" y="1113480"/>
                </a:lnTo>
                <a:lnTo>
                  <a:pt x="3134" y="2468593"/>
                </a:lnTo>
                <a:cubicBezTo>
                  <a:pt x="2089" y="1645729"/>
                  <a:pt x="1045" y="822864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pic>
        <p:nvPicPr>
          <p:cNvPr id="11" name="Picture 10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3125" y="0"/>
            <a:ext cx="5150963" cy="2454276"/>
          </a:xfrm>
          <a:custGeom>
            <a:avLst/>
            <a:gdLst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5638800 w 5638800"/>
              <a:gd name="connsiteY2" fmla="*/ 3124200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-1" fmla="*/ 0 w 5638800"/>
              <a:gd name="connsiteY0-2" fmla="*/ 0 h 3124200"/>
              <a:gd name="connsiteX1-3" fmla="*/ 5638800 w 5638800"/>
              <a:gd name="connsiteY1-4" fmla="*/ 0 h 3124200"/>
              <a:gd name="connsiteX2-5" fmla="*/ 2803002 w 5638800"/>
              <a:gd name="connsiteY2-6" fmla="*/ 1631065 h 3124200"/>
              <a:gd name="connsiteX3-7" fmla="*/ 0 w 5638800"/>
              <a:gd name="connsiteY3-8" fmla="*/ 3124200 h 3124200"/>
              <a:gd name="connsiteX4-9" fmla="*/ 0 w 5638800"/>
              <a:gd name="connsiteY4-10" fmla="*/ 0 h 3124200"/>
              <a:gd name="connsiteX0-11" fmla="*/ 0 w 6113362"/>
              <a:gd name="connsiteY0-12" fmla="*/ 0 h 3124200"/>
              <a:gd name="connsiteX1-13" fmla="*/ 6113362 w 6113362"/>
              <a:gd name="connsiteY1-14" fmla="*/ 0 h 3124200"/>
              <a:gd name="connsiteX2-15" fmla="*/ 2803002 w 6113362"/>
              <a:gd name="connsiteY2-16" fmla="*/ 1631065 h 3124200"/>
              <a:gd name="connsiteX3-17" fmla="*/ 0 w 6113362"/>
              <a:gd name="connsiteY3-18" fmla="*/ 3124200 h 3124200"/>
              <a:gd name="connsiteX4-19" fmla="*/ 0 w 6113362"/>
              <a:gd name="connsiteY4-20" fmla="*/ 0 h 3124200"/>
              <a:gd name="connsiteX0-21" fmla="*/ 0 w 6368005"/>
              <a:gd name="connsiteY0-22" fmla="*/ 0 h 3124200"/>
              <a:gd name="connsiteX1-23" fmla="*/ 6368005 w 6368005"/>
              <a:gd name="connsiteY1-24" fmla="*/ 11575 h 3124200"/>
              <a:gd name="connsiteX2-25" fmla="*/ 2803002 w 6368005"/>
              <a:gd name="connsiteY2-26" fmla="*/ 1631065 h 3124200"/>
              <a:gd name="connsiteX3-27" fmla="*/ 0 w 6368005"/>
              <a:gd name="connsiteY3-28" fmla="*/ 3124200 h 3124200"/>
              <a:gd name="connsiteX4-29" fmla="*/ 0 w 6368005"/>
              <a:gd name="connsiteY4-30" fmla="*/ 0 h 3124200"/>
              <a:gd name="connsiteX0-31" fmla="*/ 0 w 6275407"/>
              <a:gd name="connsiteY0-32" fmla="*/ 0 h 3124200"/>
              <a:gd name="connsiteX1-33" fmla="*/ 6275407 w 6275407"/>
              <a:gd name="connsiteY1-34" fmla="*/ 11575 h 3124200"/>
              <a:gd name="connsiteX2-35" fmla="*/ 2803002 w 6275407"/>
              <a:gd name="connsiteY2-36" fmla="*/ 1631065 h 3124200"/>
              <a:gd name="connsiteX3-37" fmla="*/ 0 w 6275407"/>
              <a:gd name="connsiteY3-38" fmla="*/ 3124200 h 3124200"/>
              <a:gd name="connsiteX4-39" fmla="*/ 0 w 6275407"/>
              <a:gd name="connsiteY4-40" fmla="*/ 0 h 3124200"/>
              <a:gd name="connsiteX0-41" fmla="*/ 17253 w 6292660"/>
              <a:gd name="connsiteY0-42" fmla="*/ 0 h 2468593"/>
              <a:gd name="connsiteX1-43" fmla="*/ 6292660 w 6292660"/>
              <a:gd name="connsiteY1-44" fmla="*/ 11575 h 2468593"/>
              <a:gd name="connsiteX2-45" fmla="*/ 2820255 w 6292660"/>
              <a:gd name="connsiteY2-46" fmla="*/ 1631065 h 2468593"/>
              <a:gd name="connsiteX3-47" fmla="*/ 0 w 6292660"/>
              <a:gd name="connsiteY3-48" fmla="*/ 2468593 h 2468593"/>
              <a:gd name="connsiteX4-49" fmla="*/ 17253 w 6292660"/>
              <a:gd name="connsiteY4-50" fmla="*/ 0 h 2468593"/>
              <a:gd name="connsiteX0-51" fmla="*/ 17253 w 6292660"/>
              <a:gd name="connsiteY0-52" fmla="*/ 0 h 2468593"/>
              <a:gd name="connsiteX1-53" fmla="*/ 6292660 w 6292660"/>
              <a:gd name="connsiteY1-54" fmla="*/ 11575 h 2468593"/>
              <a:gd name="connsiteX2-55" fmla="*/ 2820255 w 6292660"/>
              <a:gd name="connsiteY2-56" fmla="*/ 1113480 h 2468593"/>
              <a:gd name="connsiteX3-57" fmla="*/ 0 w 6292660"/>
              <a:gd name="connsiteY3-58" fmla="*/ 2468593 h 2468593"/>
              <a:gd name="connsiteX4-59" fmla="*/ 17253 w 6292660"/>
              <a:gd name="connsiteY4-60" fmla="*/ 0 h 2468593"/>
              <a:gd name="connsiteX0-61" fmla="*/ 17253 w 5205732"/>
              <a:gd name="connsiteY0-62" fmla="*/ 0 h 2468593"/>
              <a:gd name="connsiteX1-63" fmla="*/ 5205732 w 5205732"/>
              <a:gd name="connsiteY1-64" fmla="*/ 11575 h 2468593"/>
              <a:gd name="connsiteX2-65" fmla="*/ 2820255 w 5205732"/>
              <a:gd name="connsiteY2-66" fmla="*/ 1113480 h 2468593"/>
              <a:gd name="connsiteX3-67" fmla="*/ 0 w 5205732"/>
              <a:gd name="connsiteY3-68" fmla="*/ 2468593 h 2468593"/>
              <a:gd name="connsiteX4-69" fmla="*/ 17253 w 5205732"/>
              <a:gd name="connsiteY4-70" fmla="*/ 0 h 2468593"/>
              <a:gd name="connsiteX0-71" fmla="*/ 17253 w 5205732"/>
              <a:gd name="connsiteY0-72" fmla="*/ 0 h 2468593"/>
              <a:gd name="connsiteX1-73" fmla="*/ 5205732 w 5205732"/>
              <a:gd name="connsiteY1-74" fmla="*/ 712615 h 2468593"/>
              <a:gd name="connsiteX2-75" fmla="*/ 2820255 w 5205732"/>
              <a:gd name="connsiteY2-76" fmla="*/ 1113480 h 2468593"/>
              <a:gd name="connsiteX3-77" fmla="*/ 0 w 5205732"/>
              <a:gd name="connsiteY3-78" fmla="*/ 2468593 h 2468593"/>
              <a:gd name="connsiteX4-79" fmla="*/ 17253 w 5205732"/>
              <a:gd name="connsiteY4-80" fmla="*/ 0 h 2468593"/>
              <a:gd name="connsiteX0-81" fmla="*/ 17253 w 5215892"/>
              <a:gd name="connsiteY0-82" fmla="*/ 0 h 2468593"/>
              <a:gd name="connsiteX1-83" fmla="*/ 5215892 w 5215892"/>
              <a:gd name="connsiteY1-84" fmla="*/ 1415 h 2468593"/>
              <a:gd name="connsiteX2-85" fmla="*/ 2820255 w 5215892"/>
              <a:gd name="connsiteY2-86" fmla="*/ 1113480 h 2468593"/>
              <a:gd name="connsiteX3-87" fmla="*/ 0 w 5215892"/>
              <a:gd name="connsiteY3-88" fmla="*/ 2468593 h 2468593"/>
              <a:gd name="connsiteX4-89" fmla="*/ 17253 w 5215892"/>
              <a:gd name="connsiteY4-90" fmla="*/ 0 h 2468593"/>
              <a:gd name="connsiteX0-91" fmla="*/ 17253 w 5164923"/>
              <a:gd name="connsiteY0-92" fmla="*/ 0 h 2468593"/>
              <a:gd name="connsiteX1-93" fmla="*/ 5164923 w 5164923"/>
              <a:gd name="connsiteY1-94" fmla="*/ 1415 h 2468593"/>
              <a:gd name="connsiteX2-95" fmla="*/ 2820255 w 5164923"/>
              <a:gd name="connsiteY2-96" fmla="*/ 1113480 h 2468593"/>
              <a:gd name="connsiteX3-97" fmla="*/ 0 w 5164923"/>
              <a:gd name="connsiteY3-98" fmla="*/ 2468593 h 2468593"/>
              <a:gd name="connsiteX4-99" fmla="*/ 17253 w 5164923"/>
              <a:gd name="connsiteY4-100" fmla="*/ 0 h 2468593"/>
              <a:gd name="connsiteX0-101" fmla="*/ 0 w 5168057"/>
              <a:gd name="connsiteY0-102" fmla="*/ 0 h 2468593"/>
              <a:gd name="connsiteX1-103" fmla="*/ 5168057 w 5168057"/>
              <a:gd name="connsiteY1-104" fmla="*/ 1415 h 2468593"/>
              <a:gd name="connsiteX2-105" fmla="*/ 2823389 w 5168057"/>
              <a:gd name="connsiteY2-106" fmla="*/ 1113480 h 2468593"/>
              <a:gd name="connsiteX3-107" fmla="*/ 3134 w 5168057"/>
              <a:gd name="connsiteY3-108" fmla="*/ 2468593 h 2468593"/>
              <a:gd name="connsiteX4-109" fmla="*/ 0 w 5168057"/>
              <a:gd name="connsiteY4-110" fmla="*/ 0 h 24685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68057" h="2468593">
                <a:moveTo>
                  <a:pt x="0" y="0"/>
                </a:moveTo>
                <a:lnTo>
                  <a:pt x="5168057" y="1415"/>
                </a:lnTo>
                <a:lnTo>
                  <a:pt x="2823389" y="1113480"/>
                </a:lnTo>
                <a:lnTo>
                  <a:pt x="3134" y="2468593"/>
                </a:lnTo>
                <a:cubicBezTo>
                  <a:pt x="2089" y="1645729"/>
                  <a:pt x="1045" y="822864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LOCKUP (.PDF RGB version)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927850" y="11445875"/>
            <a:ext cx="110490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LOCKUP (reversed / .PDF RGB version)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080250" y="11445875"/>
            <a:ext cx="10134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  <p:pic>
        <p:nvPicPr>
          <p:cNvPr id="6" name="Picture 5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3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LOCKUP (reversed / .PDF RGB version)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080250" y="11445875"/>
            <a:ext cx="10134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104100" cy="11309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975850" cy="11309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28250" y="0"/>
            <a:ext cx="9975850" cy="5578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128250" y="5721350"/>
            <a:ext cx="9975850" cy="5578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1382713" y="4520206"/>
            <a:ext cx="17338675" cy="2185987"/>
          </a:xfrm>
          <a:prstGeom prst="rect">
            <a:avLst/>
          </a:prstGeom>
        </p:spPr>
        <p:txBody>
          <a:bodyPr anchor="ctr"/>
          <a:lstStyle>
            <a:lvl1pPr algn="ctr">
              <a:defRPr sz="1345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pic>
        <p:nvPicPr>
          <p:cNvPr id="6" name="Picture 5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pic>
        <p:nvPicPr>
          <p:cNvPr id="11" name="Picture 10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 spc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LOCKUP (.PDF RGB version)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927850" y="11445875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3.emf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3.emf"/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image" Target="../media/image6.jpeg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516" cy="11308788"/>
          </a:xfrm>
          <a:prstGeom prst="rect">
            <a:avLst/>
          </a:prstGeom>
        </p:spPr>
      </p:pic>
      <p:sp>
        <p:nvSpPr>
          <p:cNvPr id="4" name="object 13"/>
          <p:cNvSpPr/>
          <p:nvPr/>
        </p:nvSpPr>
        <p:spPr>
          <a:xfrm>
            <a:off x="2858551" y="7442120"/>
            <a:ext cx="17245965" cy="0"/>
          </a:xfrm>
          <a:custGeom>
            <a:avLst/>
            <a:gdLst/>
            <a:ahLst/>
            <a:cxnLst/>
            <a:rect l="l" t="t" r="r" b="b"/>
            <a:pathLst>
              <a:path w="17245965">
                <a:moveTo>
                  <a:pt x="0" y="0"/>
                </a:moveTo>
                <a:lnTo>
                  <a:pt x="1724554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944" y="10329769"/>
            <a:ext cx="1244200" cy="4747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0104512" cy="11308788"/>
          </a:xfrm>
          <a:prstGeom prst="rect">
            <a:avLst/>
          </a:prstGeom>
        </p:spPr>
      </p:pic>
      <p:sp>
        <p:nvSpPr>
          <p:cNvPr id="8" name="object 13"/>
          <p:cNvSpPr/>
          <p:nvPr/>
        </p:nvSpPr>
        <p:spPr>
          <a:xfrm>
            <a:off x="2858551" y="7442120"/>
            <a:ext cx="17245965" cy="0"/>
          </a:xfrm>
          <a:custGeom>
            <a:avLst/>
            <a:gdLst/>
            <a:ahLst/>
            <a:cxnLst/>
            <a:rect l="l" t="t" r="r" b="b"/>
            <a:pathLst>
              <a:path w="17245965">
                <a:moveTo>
                  <a:pt x="0" y="0"/>
                </a:moveTo>
                <a:lnTo>
                  <a:pt x="1724554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944" y="10329769"/>
            <a:ext cx="1244200" cy="474761"/>
          </a:xfrm>
          <a:prstGeom prst="rect">
            <a:avLst/>
          </a:prstGeom>
        </p:spPr>
      </p:pic>
      <p:sp>
        <p:nvSpPr>
          <p:cNvPr id="10" name="Picture Placeholder 2"/>
          <p:cNvSpPr txBox="1"/>
          <p:nvPr/>
        </p:nvSpPr>
        <p:spPr>
          <a:xfrm>
            <a:off x="-1" y="-1"/>
            <a:ext cx="18564147" cy="8765865"/>
          </a:xfrm>
          <a:custGeom>
            <a:avLst/>
            <a:gdLst>
              <a:gd name="connsiteX0" fmla="*/ 0 w 18586450"/>
              <a:gd name="connsiteY0" fmla="*/ 0 h 8855075"/>
              <a:gd name="connsiteX1" fmla="*/ 18586450 w 18586450"/>
              <a:gd name="connsiteY1" fmla="*/ 0 h 8855075"/>
              <a:gd name="connsiteX2" fmla="*/ 18586450 w 18586450"/>
              <a:gd name="connsiteY2" fmla="*/ 8855075 h 8855075"/>
              <a:gd name="connsiteX3" fmla="*/ 0 w 18586450"/>
              <a:gd name="connsiteY3" fmla="*/ 8855075 h 8855075"/>
              <a:gd name="connsiteX4" fmla="*/ 0 w 18586450"/>
              <a:gd name="connsiteY4" fmla="*/ 0 h 8855075"/>
              <a:gd name="connsiteX0-1" fmla="*/ 0 w 18586450"/>
              <a:gd name="connsiteY0-2" fmla="*/ 0 h 8855075"/>
              <a:gd name="connsiteX1-3" fmla="*/ 18586450 w 18586450"/>
              <a:gd name="connsiteY1-4" fmla="*/ 0 h 8855075"/>
              <a:gd name="connsiteX2-5" fmla="*/ 11338157 w 18586450"/>
              <a:gd name="connsiteY2-6" fmla="*/ 3491338 h 8855075"/>
              <a:gd name="connsiteX3-7" fmla="*/ 0 w 18586450"/>
              <a:gd name="connsiteY3-8" fmla="*/ 8855075 h 8855075"/>
              <a:gd name="connsiteX4-9" fmla="*/ 0 w 18586450"/>
              <a:gd name="connsiteY4-10" fmla="*/ 0 h 8855075"/>
              <a:gd name="connsiteX0-11" fmla="*/ 0 w 18586450"/>
              <a:gd name="connsiteY0-12" fmla="*/ 0 h 8754714"/>
              <a:gd name="connsiteX1-13" fmla="*/ 18586450 w 18586450"/>
              <a:gd name="connsiteY1-14" fmla="*/ 0 h 8754714"/>
              <a:gd name="connsiteX2-15" fmla="*/ 11338157 w 18586450"/>
              <a:gd name="connsiteY2-16" fmla="*/ 3491338 h 8754714"/>
              <a:gd name="connsiteX3-17" fmla="*/ 11151 w 18586450"/>
              <a:gd name="connsiteY3-18" fmla="*/ 8754714 h 8754714"/>
              <a:gd name="connsiteX4-19" fmla="*/ 0 w 18586450"/>
              <a:gd name="connsiteY4-20" fmla="*/ 0 h 8754714"/>
              <a:gd name="connsiteX0-21" fmla="*/ 0 w 18564147"/>
              <a:gd name="connsiteY0-22" fmla="*/ 0 h 8754714"/>
              <a:gd name="connsiteX1-23" fmla="*/ 18564147 w 18564147"/>
              <a:gd name="connsiteY1-24" fmla="*/ 0 h 8754714"/>
              <a:gd name="connsiteX2-25" fmla="*/ 11338157 w 18564147"/>
              <a:gd name="connsiteY2-26" fmla="*/ 3491338 h 8754714"/>
              <a:gd name="connsiteX3-27" fmla="*/ 11151 w 18564147"/>
              <a:gd name="connsiteY3-28" fmla="*/ 8754714 h 8754714"/>
              <a:gd name="connsiteX4-29" fmla="*/ 0 w 18564147"/>
              <a:gd name="connsiteY4-30" fmla="*/ 0 h 8754714"/>
              <a:gd name="connsiteX0-31" fmla="*/ 0 w 18564147"/>
              <a:gd name="connsiteY0-32" fmla="*/ 0 h 8754714"/>
              <a:gd name="connsiteX1-33" fmla="*/ 18564147 w 18564147"/>
              <a:gd name="connsiteY1-34" fmla="*/ 0 h 8754714"/>
              <a:gd name="connsiteX2-35" fmla="*/ 11215493 w 18564147"/>
              <a:gd name="connsiteY2-36" fmla="*/ 3469035 h 8754714"/>
              <a:gd name="connsiteX3-37" fmla="*/ 11151 w 18564147"/>
              <a:gd name="connsiteY3-38" fmla="*/ 8754714 h 8754714"/>
              <a:gd name="connsiteX4-39" fmla="*/ 0 w 18564147"/>
              <a:gd name="connsiteY4-40" fmla="*/ 0 h 8754714"/>
              <a:gd name="connsiteX0-41" fmla="*/ 0 w 18564147"/>
              <a:gd name="connsiteY0-42" fmla="*/ 0 h 8765865"/>
              <a:gd name="connsiteX1-43" fmla="*/ 18564147 w 18564147"/>
              <a:gd name="connsiteY1-44" fmla="*/ 0 h 8765865"/>
              <a:gd name="connsiteX2-45" fmla="*/ 11215493 w 18564147"/>
              <a:gd name="connsiteY2-46" fmla="*/ 3469035 h 8765865"/>
              <a:gd name="connsiteX3-47" fmla="*/ 11151 w 18564147"/>
              <a:gd name="connsiteY3-48" fmla="*/ 8765865 h 8765865"/>
              <a:gd name="connsiteX4-49" fmla="*/ 0 w 18564147"/>
              <a:gd name="connsiteY4-50" fmla="*/ 0 h 87658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564147" h="8765865">
                <a:moveTo>
                  <a:pt x="0" y="0"/>
                </a:moveTo>
                <a:lnTo>
                  <a:pt x="18564147" y="0"/>
                </a:lnTo>
                <a:lnTo>
                  <a:pt x="11215493" y="3469035"/>
                </a:lnTo>
                <a:lnTo>
                  <a:pt x="11151" y="876586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INSERT PICTURE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Add captions here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105515" cy="113093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7476212" cy="3518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tags" Target="../tags/tag2.xml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5" Type="http://schemas.openxmlformats.org/officeDocument/2006/relationships/slideLayout" Target="../slideLayouts/slideLayout9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260" y="4587875"/>
            <a:ext cx="12153265" cy="2185670"/>
          </a:xfrm>
        </p:spPr>
        <p:txBody>
          <a:bodyPr/>
          <a:lstStyle/>
          <a:p>
            <a:pPr algn="ctr"/>
            <a:r>
              <a:rPr lang="en-US" altLang="zh-CN" sz="4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Multi-stage Gene Expression Profile Analysis Reveals Genes Related to Abnormal Accumulation of </a:t>
            </a:r>
            <a:r>
              <a:rPr lang="en-US" altLang="zh-CN" sz="4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Sphingolipid </a:t>
            </a:r>
            <a:endParaRPr lang="en-US" altLang="zh-CN" sz="4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13050" y="7712075"/>
            <a:ext cx="16805275" cy="1437640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Ph.D.-Complex Biosystem Program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PSI-Plant Science&amp;Inovation Center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6452850" y="9236075"/>
            <a:ext cx="3162300" cy="706755"/>
          </a:xfrm>
          <a:prstGeom prst="rect">
            <a:avLst/>
          </a:prstGeom>
        </p:spPr>
        <p:txBody>
          <a:bodyPr vert="horz" wrap="square" rtlCol="0" anchor="t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sz="4000" kern="0" dirty="0" smtClean="0">
                <a:solidFill>
                  <a:schemeClr val="bg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Fan Huang</a:t>
            </a:r>
            <a:endParaRPr lang="en-US" sz="4000" kern="0" dirty="0" smtClean="0">
              <a:solidFill>
                <a:schemeClr val="bg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 b="13352"/>
          <a:stretch>
            <a:fillRect/>
          </a:stretch>
        </p:blipFill>
        <p:spPr/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23450" y="2301875"/>
            <a:ext cx="9518650" cy="71608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0450" y="3785235"/>
            <a:ext cx="9610725" cy="249364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2719050" y="6111875"/>
            <a:ext cx="5181600" cy="3200400"/>
          </a:xfrm>
          <a:prstGeom prst="roundRect">
            <a:avLst/>
          </a:prstGeom>
          <a:noFill/>
          <a:ln w="793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>
            <a:off x="4923790" y="8626475"/>
            <a:ext cx="7795260" cy="18288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>
            <p:custDataLst>
              <p:tags r:id="rId6"/>
            </p:custDataLst>
          </p:nvPr>
        </p:nvSpPr>
        <p:spPr>
          <a:xfrm rot="5400000">
            <a:off x="3722370" y="7356475"/>
            <a:ext cx="2524125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7232650" y="854075"/>
            <a:ext cx="12576175" cy="706755"/>
          </a:xfrm>
          <a:prstGeom prst="rect">
            <a:avLst/>
          </a:prstGeom>
        </p:spPr>
        <p:txBody>
          <a:bodyPr vert="horz"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sz="4800" b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Sphingolipid and its synthesis pathway</a:t>
            </a:r>
            <a:endParaRPr lang="en-US" sz="4800" b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436610" y="3521075"/>
            <a:ext cx="769620" cy="51054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5632450" y="9845675"/>
            <a:ext cx="13731240" cy="1167130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sz="32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There are two types of sphingolipid in plants, </a:t>
            </a:r>
            <a:r>
              <a:rPr lang="en-US" sz="3200" kern="0" dirty="0" smtClean="0">
                <a:solidFill>
                  <a:srgbClr val="FF0000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short chain fatty acid sphingolipid (Minor)</a:t>
            </a:r>
            <a:r>
              <a:rPr lang="en-US" sz="32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and</a:t>
            </a:r>
            <a:r>
              <a:rPr lang="en-US" sz="3200" kern="0" dirty="0" smtClean="0">
                <a:solidFill>
                  <a:srgbClr val="FF0000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very long chain fatty acid sphingolipid (Major)</a:t>
            </a:r>
            <a:endParaRPr lang="en-US" sz="3200" kern="0" dirty="0" smtClean="0">
              <a:solidFill>
                <a:srgbClr val="FF0000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11"/>
            </p:custDataLst>
          </p:nvPr>
        </p:nvSpPr>
        <p:spPr>
          <a:xfrm>
            <a:off x="13176250" y="3811270"/>
            <a:ext cx="1847215" cy="829945"/>
          </a:xfrm>
          <a:prstGeom prst="roundRect">
            <a:avLst/>
          </a:prstGeom>
          <a:noFill/>
          <a:ln w="793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左箭头 19"/>
          <p:cNvSpPr/>
          <p:nvPr>
            <p:custDataLst>
              <p:tags r:id="rId12"/>
            </p:custDataLst>
          </p:nvPr>
        </p:nvSpPr>
        <p:spPr>
          <a:xfrm>
            <a:off x="11130280" y="4058920"/>
            <a:ext cx="1992630" cy="1587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左箭头 20"/>
          <p:cNvSpPr/>
          <p:nvPr>
            <p:custDataLst>
              <p:tags r:id="rId13"/>
            </p:custDataLst>
          </p:nvPr>
        </p:nvSpPr>
        <p:spPr>
          <a:xfrm rot="1560000">
            <a:off x="8907780" y="3529330"/>
            <a:ext cx="2524125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3010535" y="1997075"/>
            <a:ext cx="7467600" cy="1167130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sz="32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</a:t>
            </a:r>
            <a:r>
              <a:rPr lang="en-US" sz="3200" i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AtLOH2</a:t>
            </a:r>
            <a:r>
              <a:rPr lang="en-US" sz="32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, the gene which is responsible to short chain fatty acid sphingolipid synthesis.</a:t>
            </a:r>
            <a:endParaRPr lang="en-US" sz="32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2660650" y="2225675"/>
            <a:ext cx="4674235" cy="706755"/>
          </a:xfrm>
          <a:prstGeom prst="rect">
            <a:avLst/>
          </a:prstGeom>
        </p:spPr>
        <p:txBody>
          <a:bodyPr vert="horz"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sz="4800" b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Question:</a:t>
            </a:r>
            <a:endParaRPr lang="en-US" sz="4800" b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736850" y="3597275"/>
            <a:ext cx="14654530" cy="4839970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Previous study already shown that the overexpression of </a:t>
            </a:r>
            <a:r>
              <a:rPr lang="en-US" sz="4000" i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AtLOH2 </a:t>
            </a: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will resulted the abnormal accumulation of short chain fatty acid sphingolipid, which will then lead to the death of </a:t>
            </a:r>
            <a:r>
              <a:rPr lang="en-US" sz="4000" i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Arabidopsis thaliana</a:t>
            </a: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(Kyle et al., 2015).</a:t>
            </a:r>
            <a:endParaRPr lang="en-US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4000" i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sz="4000" kern="0" dirty="0" smtClean="0">
                <a:solidFill>
                  <a:srgbClr val="FF0000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So what is happening during the plant during the whole period?</a:t>
            </a:r>
            <a:endParaRPr lang="en-US" sz="4000" kern="0" dirty="0" smtClean="0">
              <a:solidFill>
                <a:srgbClr val="FF0000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822450" y="2911475"/>
            <a:ext cx="6959600" cy="706755"/>
          </a:xfrm>
          <a:prstGeom prst="rect">
            <a:avLst/>
          </a:prstGeom>
        </p:spPr>
        <p:txBody>
          <a:bodyPr vert="horz"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sz="4800" b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Work overview:</a:t>
            </a:r>
            <a:endParaRPr lang="en-US" sz="4800" b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660650" y="4130675"/>
            <a:ext cx="16664940" cy="2332355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The </a:t>
            </a:r>
            <a:r>
              <a:rPr lang="en-US" sz="4000" i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AtLOH2 </a:t>
            </a: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gene was induced following 21 days of growth in soil in Arabidopsis plants. Whole-genome gene expression levels were assessed through RNAseq at 0, 1, 3, and 7 days post-induction.</a:t>
            </a:r>
            <a:endParaRPr lang="en-US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And my project is to cluster these genes and identify the possible genes may related to the a</a:t>
            </a:r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bnormal accumulation of sphingolipid.</a:t>
            </a:r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822450" y="2911475"/>
            <a:ext cx="6959600" cy="706755"/>
          </a:xfrm>
          <a:prstGeom prst="rect">
            <a:avLst/>
          </a:prstGeom>
        </p:spPr>
        <p:txBody>
          <a:bodyPr vert="horz"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sz="4800" b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Aims:</a:t>
            </a:r>
            <a:endParaRPr lang="en-US" sz="4800" b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660650" y="4130675"/>
            <a:ext cx="16664940" cy="5417820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altLang="zh-CN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Aim 1:</a:t>
            </a: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Use R packages to perform clustering of these genes based on their expression profiles.</a:t>
            </a: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Aim 2:</a:t>
            </a: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Use R packages to generate distinct clusters and assess which clusters encompass known genes associated with sphingolipid synthesis. Additionally, endeavor to identify novel genes linked to the abnormal accumulation of sphingolipids.</a:t>
            </a: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COMMONDATA" val="eyJoZGlkIjoiMmY3ZTY5NjNmYjliZWNhOTJmODEzOGUyZmFhMzAyOG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505.028 Toolbox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bjec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randed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9 5 C E 9 E 2 6 9 4 1 6 B D 4 1 9 A 6 3 F 3 3 6 5 F 4 2 C E 7 3 "   m a : c o n t e n t T y p e V e r s i o n = " 1 4 "   m a : c o n t e n t T y p e D e s c r i p t i o n = " C r e a t e   a   n e w   d o c u m e n t . "   m a : c o n t e n t T y p e S c o p e = " "   m a : v e r s i o n I D = " 0 5 2 f 7 5 6 1 1 0 8 f 0 6 6 7 e 8 6 5 1 a 0 5 7 8 e c 3 3 b 0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8 f d 8 2 d 9 8 8 6 b 0 3 1 8 1 5 e c d 1 0 c 8 9 6 e 6 7 7 9 e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3 = " b f 6 0 2 0 2 e - c 4 c 7 - 4 5 8 f - a 3 c 6 - f 1 1 8 5 9 2 0 a d 7 4 "   x m l n s : n s 4 = " 7 f c f e f 9 a - 0 2 d 2 - 4 0 a f - 9 9 2 2 - 2 a 1 5 b c 7 d 9 4 a 8 " >  
 < x s d : i m p o r t   n a m e s p a c e = " b f 6 0 2 0 2 e - c 4 c 7 - 4 5 8 f - a 3 c 6 - f 1 1 8 5 9 2 0 a d 7 4 " / >  
 < x s d : i m p o r t   n a m e s p a c e = " 7 f c f e f 9 a - 0 2 d 2 - 4 0 a f - 9 9 2 2 - 2 a 1 5 b c 7 d 9 4 a 8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3 : S h a r e d W i t h U s e r s "   m i n O c c u r s = " 0 " / >  
 < x s d : e l e m e n t   r e f = " n s 3 : S h a r e d W i t h D e t a i l s "   m i n O c c u r s = " 0 " / >  
 < x s d : e l e m e n t   r e f = " n s 3 : S h a r i n g H i n t H a s h "   m i n O c c u r s = " 0 " / >  
 < x s d : e l e m e n t   r e f = " n s 4 : M e d i a S e r v i c e M e t a d a t a "   m i n O c c u r s = " 0 " / >  
 < x s d : e l e m e n t   r e f = " n s 4 : M e d i a S e r v i c e F a s t M e t a d a t a "   m i n O c c u r s = " 0 " / >  
 < x s d : e l e m e n t   r e f = " n s 4 : M e d i a S e r v i c e A u t o K e y P o i n t s "   m i n O c c u r s = " 0 " / >  
 < x s d : e l e m e n t   r e f = " n s 4 : M e d i a S e r v i c e K e y P o i n t s "   m i n O c c u r s = " 0 " / >  
 < x s d : e l e m e n t   r e f = " n s 4 : M e d i a S e r v i c e A u t o T a g s "   m i n O c c u r s = " 0 " / >  
 < x s d : e l e m e n t   r e f = " n s 4 : M e d i a S e r v i c e O C R "   m i n O c c u r s = " 0 " / >  
 < x s d : e l e m e n t   r e f = " n s 4 : M e d i a S e r v i c e G e n e r a t i o n T i m e "   m i n O c c u r s = " 0 " / >  
 < x s d : e l e m e n t   r e f = " n s 4 : M e d i a S e r v i c e E v e n t H a s h C o d e "   m i n O c c u r s = " 0 " / >  
 < x s d : e l e m e n t   r e f = " n s 4 : M e d i a S e r v i c e D a t e T a k e n "   m i n O c c u r s = " 0 " / >  
 < x s d : e l e m e n t   r e f = " n s 4 : M e d i a S e r v i c e L o c a t i o n "   m i n O c c u r s = " 0 " / >  
 < x s d : e l e m e n t   r e f = " n s 4 : M e d i a L e n g t h I n S e c o n d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b f 6 0 2 0 2 e - c 4 c 7 - 4 5 8 f - a 3 c 6 - f 1 1 8 5 9 2 0 a d 7 4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8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9 "   n i l l a b l e = " t r u e "   m a : d i s p l a y N a m e = " S h a r e d   W i t h   D e t a i l s "   m a : d e s c r i p t i o n = "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S h a r i n g H i n t H a s h "   m a : i n d e x = " 1 0 "   n i l l a b l e = " t r u e "   m a : d i s p l a y N a m e = " S h a r i n g   H i n t   H a s h "   m a : d e s c r i p t i o n = " "   m a : h i d d e n = " t r u e "   m a : i n t e r n a l N a m e = " S h a r i n g H i n t H a s h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7 f c f e f 9 a - 0 2 d 2 - 4 0 a f - 9 9 2 2 - 2 a 1 5 b c 7 d 9 4 a 8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1 1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1 2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K e y P o i n t s "   m a : i n d e x = " 1 3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4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5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6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G e n e r a t i o n T i m e "   m a : i n d e x = " 1 7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8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D a t e T a k e n "   m a : i n d e x = " 1 9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L o c a t i o n "   m a : i n d e x = " 2 0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1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/ > < / p : p r o p e r t i e s > 
</file>

<file path=customXml/itemProps17.xml><?xml version="1.0" encoding="utf-8"?>
<ds:datastoreItem xmlns:ds="http://schemas.openxmlformats.org/officeDocument/2006/customXml" ds:itemID="{3CB34AB6-B31D-4CBD-BF93-94BA7723B159}">
  <ds:schemaRefs/>
</ds:datastoreItem>
</file>

<file path=customXml/itemProps18.xml><?xml version="1.0" encoding="utf-8"?>
<ds:datastoreItem xmlns:ds="http://schemas.openxmlformats.org/officeDocument/2006/customXml" ds:itemID="{B9D7D4BF-0503-422E-85F5-C2699A9E456E}">
  <ds:schemaRefs/>
</ds:datastoreItem>
</file>

<file path=customXml/itemProps19.xml><?xml version="1.0" encoding="utf-8"?>
<ds:datastoreItem xmlns:ds="http://schemas.openxmlformats.org/officeDocument/2006/customXml" ds:itemID="{7EB9664A-5A09-452B-81A1-AD922C98CD6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1505.028 Toolbox PPT Template 1</Template>
  <TotalTime>0</TotalTime>
  <Words>1435</Words>
  <Application>WPS 演示</Application>
  <PresentationFormat>Custom</PresentationFormat>
  <Paragraphs>34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</vt:i4>
      </vt:variant>
    </vt:vector>
  </HeadingPairs>
  <TitlesOfParts>
    <vt:vector size="23" baseType="lpstr">
      <vt:lpstr>Arial</vt:lpstr>
      <vt:lpstr>SimSun</vt:lpstr>
      <vt:lpstr>Wingdings</vt:lpstr>
      <vt:lpstr>URW Grotesk</vt:lpstr>
      <vt:lpstr>Segoe Print</vt:lpstr>
      <vt:lpstr>URW Grotesk T Light Condensed</vt:lpstr>
      <vt:lpstr>Arial</vt:lpstr>
      <vt:lpstr>URW Grotesk T Light</vt:lpstr>
      <vt:lpstr>URWGroteskConLig</vt:lpstr>
      <vt:lpstr>URWGroteskTLig</vt:lpstr>
      <vt:lpstr>Calibri</vt:lpstr>
      <vt:lpstr>Microsoft YaHei</vt:lpstr>
      <vt:lpstr>Arial Unicode MS</vt:lpstr>
      <vt:lpstr>1505.028 Toolbox PPT Template 1</vt:lpstr>
      <vt:lpstr>Title Slide</vt:lpstr>
      <vt:lpstr>Objects</vt:lpstr>
      <vt:lpstr>Branded Content Slide</vt:lpstr>
      <vt:lpstr>Content Slide</vt:lpstr>
      <vt:lpstr>Multi-stage Gene Expression Profile Analysis Reveals Genes Related to Abnormal Accumulation of Sphingolipid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Jean-Jack Riethoven</dc:creator>
  <cp:lastModifiedBy>野马尘埃</cp:lastModifiedBy>
  <cp:revision>220</cp:revision>
  <dcterms:created xsi:type="dcterms:W3CDTF">2017-11-06T15:22:00Z</dcterms:created>
  <dcterms:modified xsi:type="dcterms:W3CDTF">2023-09-14T17:29:44Z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2015-09-09T14:00:00Z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2015-09-09T14:00:00Z</vt:filetime>
  </property>
  <property fmtid="{D5CDD505-2E9C-101B-9397-08002B2CF9AE}" pid="5" name="ContentTypeId">
    <vt:lpwstr>0x01010095CE9E269416BD419A63F3365F42CE73</vt:lpwstr>
  </property>
  <property fmtid="{D5CDD505-2E9C-101B-9397-08002B2CF9AE}" pid="6" name="ICV">
    <vt:lpwstr>00550FB4C6A94B85AA5877A1F4900056_13</vt:lpwstr>
  </property>
  <property fmtid="{D5CDD505-2E9C-101B-9397-08002B2CF9AE}" pid="7" name="KSOProductBuildVer">
    <vt:lpwstr>2052-12.1.0.15358</vt:lpwstr>
  </property>
</Properties>
</file>